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40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13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8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3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130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0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365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77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4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0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7A775-869E-4297-85AD-86F526617014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A0C9E-4DB2-4685-9CF0-32D381166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0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-304799"/>
            <a:ext cx="5829300" cy="1960033"/>
          </a:xfrm>
        </p:spPr>
        <p:txBody>
          <a:bodyPr/>
          <a:lstStyle/>
          <a:p>
            <a:r>
              <a:rPr lang="en-US" u="sng" dirty="0" smtClean="0"/>
              <a:t>Gridded Response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www.dpi.state.nc.us/docs/accountability/testing/g5gridpracticesheet.pdf - Google Chrom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12849" r="2375" b="7995"/>
          <a:stretch/>
        </p:blipFill>
        <p:spPr>
          <a:xfrm>
            <a:off x="342900" y="1524001"/>
            <a:ext cx="6238280" cy="602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1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de 5 Gridded Responses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8" t="13360" r="60889" b="3314"/>
          <a:stretch/>
        </p:blipFill>
        <p:spPr>
          <a:xfrm>
            <a:off x="914400" y="152400"/>
            <a:ext cx="5105400" cy="922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56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Gridded Response</vt:lpstr>
      <vt:lpstr>PowerPoint Presentation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Gridded Response</dc:title>
  <dc:creator>Floyd, Ana</dc:creator>
  <cp:lastModifiedBy>Floyd, Ana</cp:lastModifiedBy>
  <cp:revision>3</cp:revision>
  <cp:lastPrinted>2015-08-27T21:36:41Z</cp:lastPrinted>
  <dcterms:created xsi:type="dcterms:W3CDTF">2015-08-27T17:39:06Z</dcterms:created>
  <dcterms:modified xsi:type="dcterms:W3CDTF">2015-08-27T21:53:07Z</dcterms:modified>
</cp:coreProperties>
</file>